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9"/>
    <p:restoredTop sz="94667"/>
  </p:normalViewPr>
  <p:slideViewPr>
    <p:cSldViewPr snapToGrid="0">
      <p:cViewPr varScale="1">
        <p:scale>
          <a:sx n="192" d="100"/>
          <a:sy n="192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626a73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7626a73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7626a735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7626a735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626a735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626a735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626a735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7626a735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626a735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626a735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7626a735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7626a735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7626a735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7626a735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7626a735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7626a735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7626a735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7626a735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626a735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626a735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626a73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626a73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7626a735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7626a735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7626a735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7626a735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7626a735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7626a735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7626a735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7626a735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7626a735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7626a735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7626a735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7626a735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7626a735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7626a735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7626a73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7626a735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7626a735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7626a735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626a735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626a735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7626a735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7626a735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7626a73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7626a735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626a735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626a735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7626a735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7626a735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F0A5AED4-C7FA-E345-81EA-154B53D5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21F75B-68BD-5048-8A7A-65850781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17B4A6-B979-CF44-A964-63C5744D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800425-EF72-2748-976E-0129701D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67DEAC-0EA9-5345-A11E-C39C44A1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439D9D-1458-9D4E-9F37-B1A26D52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holding, sitting&#10;&#10;Description automatically generated">
            <a:extLst>
              <a:ext uri="{FF2B5EF4-FFF2-40B4-BE49-F238E27FC236}">
                <a16:creationId xmlns:a16="http://schemas.microsoft.com/office/drawing/2014/main" id="{323340C5-ACBB-BF4C-A1DE-217F11B5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E0E2E1-3303-9F4E-B8C0-1FDE1C64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14428E-383C-314C-9564-35045DF9E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42C94F-DCCD-D446-A4B3-BD23EBE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12E32ED-C746-8B42-A1A8-C460CE17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0859B-08D8-E948-94D4-FB4AD563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2FF4CC7-7985-8A4D-B684-73F9ABCA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8A41D49-802A-1F40-8269-0271245B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E3F864-AB2C-AA48-8307-507C1CBB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6905C59E-A87E-3C4E-A909-BF4D30B0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15D5BC-673B-A143-A2A7-2FB519E75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1860C204-349A-FD40-A633-9DAC306A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0ED65377-D807-5E42-BD24-DAB4AF27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56D8CCF7-C7EF-7E43-BE9C-F2D097F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standing in front of a window&#10;&#10;Description automatically generated">
            <a:extLst>
              <a:ext uri="{FF2B5EF4-FFF2-40B4-BE49-F238E27FC236}">
                <a16:creationId xmlns:a16="http://schemas.microsoft.com/office/drawing/2014/main" id="{C0D10444-AB8D-A942-883A-091CF8D0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F4646B-EC11-8A40-BF1E-7109E273A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63F56B-296C-D142-9B03-8221A300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BCF377-1B14-EA44-8D75-A5B91869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CE3F1-DF54-D94B-BEA1-98C077C3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F03250-A683-4F49-B5AC-030079FFD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Fredrik Svensson</cp:lastModifiedBy>
  <cp:revision>2</cp:revision>
  <dcterms:modified xsi:type="dcterms:W3CDTF">2020-09-18T12:38:30Z</dcterms:modified>
</cp:coreProperties>
</file>